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76AF0-7123-4CEE-BADF-1CAF8D03C8D9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316BD-6F8E-4D79-B0B4-12C55675FE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Пневматическое оружие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mtClean="0">
                <a:solidFill>
                  <a:schemeClr val="bg2"/>
                </a:solidFill>
              </a:rPr>
              <a:t>                                          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7.УГЛЕКИСЛЫЙ ГАЗ (CO2) </a:t>
            </a:r>
            <a:br>
              <a:rPr lang="ru-RU" sz="2400" dirty="0" smtClean="0"/>
            </a:br>
            <a:r>
              <a:rPr lang="ru-RU" sz="2400" dirty="0" err="1" smtClean="0"/>
              <a:t>co2</a:t>
            </a:r>
            <a:r>
              <a:rPr lang="ru-RU" sz="2400" dirty="0" smtClean="0"/>
              <a:t> пневматика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принцип действия пневматического пистолета похож на PCP со сменным резервуаром. В отличие от воздуха углекислый газ находится здесь сразу в двух состояниях – сжиженном и газообразном.</a:t>
            </a:r>
            <a:endParaRPr lang="ru-RU" sz="2400" dirty="0"/>
          </a:p>
        </p:txBody>
      </p:sp>
      <p:pic>
        <p:nvPicPr>
          <p:cNvPr id="4" name="Рисунок 3" descr="iR0YI10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824833" cy="2985236"/>
          </a:xfrm>
          <a:prstGeom prst="rect">
            <a:avLst/>
          </a:prstGeom>
        </p:spPr>
      </p:pic>
      <p:pic>
        <p:nvPicPr>
          <p:cNvPr id="5" name="Рисунок 4" descr="iTKA65Q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933056"/>
            <a:ext cx="4404669" cy="1895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Пневматическое оружие становится все более популярным выбором для спортивной и развлекательной стрельбы. Действительно, мало кто откажется без хлопот с оформлением лицензии приобрести хорошую пневматическую винтовку или пистолет, которые далеко и точно стреляют, а выглядят почти как настоящее оружие.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71703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Пневматиическое</a:t>
            </a:r>
            <a:r>
              <a:rPr lang="ru-RU" sz="2400" dirty="0" smtClean="0"/>
              <a:t> оружие — разновидность стрелкового оружия, в котором снаряд вылетает под воздействием газа, находящегося под давлением. </a:t>
            </a:r>
            <a:br>
              <a:rPr lang="ru-RU" sz="2400" dirty="0" smtClean="0"/>
            </a:br>
            <a:r>
              <a:rPr lang="ru-RU" sz="2400" dirty="0" smtClean="0"/>
              <a:t>Слово «пневматический» происходит от др. - греч.  «ветер, дыхание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2.В настоящее время известны следующие типы пневматического оружия: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1)Духовые трубки, в которых метание снаряда производится силой легких стрелка</a:t>
            </a:r>
            <a:endParaRPr lang="ru-RU" sz="2400" dirty="0"/>
          </a:p>
        </p:txBody>
      </p:sp>
      <p:pic>
        <p:nvPicPr>
          <p:cNvPr id="4" name="Рисунок 3" descr="1351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520280" cy="1886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64502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2)Пружинно-поршневая пневматика, в которой сжатый воздух для метания пули образуется непосредственно в момент выстрела за счет движения внутри цилиндра массивного поршня, разгоняемого разжимающейся пружиной: </a:t>
            </a:r>
            <a:endParaRPr lang="ru-RU" sz="2400" dirty="0"/>
          </a:p>
        </p:txBody>
      </p:sp>
      <p:pic>
        <p:nvPicPr>
          <p:cNvPr id="6" name="Рисунок 5" descr="13171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64958" y="3464234"/>
            <a:ext cx="1755453" cy="31251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3)</a:t>
            </a:r>
            <a:r>
              <a:rPr lang="ru-RU" sz="2400" dirty="0" err="1" smtClean="0"/>
              <a:t>газопружинная</a:t>
            </a:r>
            <a:r>
              <a:rPr lang="ru-RU" sz="2400" dirty="0" smtClean="0"/>
              <a:t> пневматика, в которой используется газовая пружина</a:t>
            </a:r>
            <a:endParaRPr lang="ru-RU" sz="2400" dirty="0"/>
          </a:p>
        </p:txBody>
      </p:sp>
      <p:pic>
        <p:nvPicPr>
          <p:cNvPr id="3" name="Рисунок 2" descr="0e41f7191a926545144aaf45a5484b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2545025" cy="2120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56490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4)электропневматическое оружие («приводы») — в котором сжатие боевой пружины осуществляется за счет энергии, запасенной в аккумуляторной батарее</a:t>
            </a:r>
            <a:endParaRPr lang="ru-RU" sz="2400" dirty="0"/>
          </a:p>
        </p:txBody>
      </p:sp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564904"/>
            <a:ext cx="2785560" cy="2026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9715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5)Газобаллонная пневматика, в которой для метания пуль используется газообразная фаза углекислоты (CO2)</a:t>
            </a:r>
            <a:endParaRPr lang="ru-RU" sz="2400" dirty="0"/>
          </a:p>
        </p:txBody>
      </p:sp>
      <p:pic>
        <p:nvPicPr>
          <p:cNvPr id="7" name="Рисунок 6" descr="Газобаллонная-пневмат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3" y="4653136"/>
            <a:ext cx="2307883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3.Большинство пулек для пневматики делают из свинца, так как они предназначены для стрельбы из нарезного оружия и должны быть достаточно мягкими, чтобы нормально идти по нарезам. Тем не менее, форма большинства пуль предусматривает возможность стрельбы и из гладкоствольной пневматики за счёт наличия полого хвостовика-стабилизатора. Такая форма пули рассчитана только на дозвуковую скорость полёта. Даже если мощная пневматическая винтовка способна разогнать пулю до сверхзвуковой скорости, в полёте она из-за своей формы будет кувыркаться, и точность такой стрельбы будет крайне невысока. Поэтому для стрельбы из мощной пневматики применяют более тяжёлые пули, что обеспечивает сохранение дозвуковой скорости полёта. Увеличение массы пули соответственно ведёт к увеличению калибра. Массу пули принято измерять в гранах (</a:t>
            </a:r>
            <a:r>
              <a:rPr lang="ru-RU" sz="2400" dirty="0" err="1" smtClean="0"/>
              <a:t>Gr</a:t>
            </a:r>
            <a:r>
              <a:rPr lang="ru-RU" sz="2400" dirty="0" smtClean="0"/>
              <a:t>, лат. </a:t>
            </a:r>
            <a:r>
              <a:rPr lang="ru-RU" sz="2400" dirty="0" err="1" smtClean="0"/>
              <a:t>granum</a:t>
            </a:r>
            <a:r>
              <a:rPr lang="ru-RU" sz="2400" dirty="0" smtClean="0"/>
              <a:t>). В калибре 4,5 мм большинство пуль имеют массу от 6 до 10.5 гран.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Наиболее распространенные калибры пуль для пневматического оружия — 4,5 мм (.177) и 5,5 мм (.22); реже встречаются калибры 5,0 мм (.20) и 6,35 мм (.25). Существует и более крупнокалиберная пневматика, вплоть до 12,7 мм (.50). </a:t>
            </a:r>
            <a:endParaRPr lang="ru-RU" sz="2400" dirty="0"/>
          </a:p>
        </p:txBody>
      </p:sp>
      <p:pic>
        <p:nvPicPr>
          <p:cNvPr id="3" name="Рисунок 2" descr="iO7B3ICV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7596336" cy="4265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4.ОДНОРАЗОВАЯ НАКАЧКА (КОМПРЕССИОННАЯ) </a:t>
            </a:r>
            <a:br>
              <a:rPr lang="ru-RU" sz="2400" dirty="0" smtClean="0"/>
            </a:br>
            <a:r>
              <a:rPr lang="ru-RU" sz="2400" dirty="0" err="1" smtClean="0"/>
              <a:t>компрессионная</a:t>
            </a:r>
            <a:r>
              <a:rPr lang="ru-RU" sz="2400" dirty="0" smtClean="0"/>
              <a:t> пневматика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Вручную однократно взводится рычаг, который двигает поршень, увеличивая давление в резервуаре. При спуске открывается выпускной клапан, и газ расширяется в канал ствола. За выстрел выходит весь газ, повторные выстрелы требуют очередного взвода. Мощность выстрела повторяемая, за счет одинакового объема сжатого воздуха. Отсутствие отдачи. Скорости до 200 м/</a:t>
            </a:r>
            <a:r>
              <a:rPr lang="ru-RU" sz="2400" dirty="0" err="1" smtClean="0"/>
              <a:t>c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 descr="iND4EBQ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149080"/>
            <a:ext cx="3707904" cy="2564904"/>
          </a:xfrm>
          <a:prstGeom prst="rect">
            <a:avLst/>
          </a:prstGeom>
        </p:spPr>
      </p:pic>
      <p:pic>
        <p:nvPicPr>
          <p:cNvPr id="4" name="Рисунок 3" descr="355b0b017762c679829dbe66d56276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4468859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964488" cy="12241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400" dirty="0" smtClean="0"/>
              <a:t>5.МНОГОРАЗОВАЯ НАКАЧКА (МУЛЬТИКОМПРЕССИОННАЯ) </a:t>
            </a:r>
            <a:br>
              <a:rPr lang="ru-RU" sz="2400" dirty="0" smtClean="0"/>
            </a:br>
            <a:r>
              <a:rPr lang="ru-RU" sz="2400" dirty="0" err="1" smtClean="0"/>
              <a:t>мультикомпрессионная</a:t>
            </a:r>
            <a:r>
              <a:rPr lang="ru-RU" sz="2400" dirty="0" smtClean="0"/>
              <a:t> пневматика: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выстрела можно провести несколько </a:t>
            </a:r>
            <a:r>
              <a:rPr lang="ru-RU" sz="2400" dirty="0" err="1" smtClean="0"/>
              <a:t>качков</a:t>
            </a:r>
            <a:r>
              <a:rPr lang="ru-RU" sz="2400" dirty="0" smtClean="0"/>
              <a:t> рычага, варьируя итоговое давление и мощность выстрела. Сжатого газа может хватить и на несколько выстрелов, но, как правило, происходит один. Понятно, что за счет различий в создаваемом давлении от выстрела к выстрелу, итоговая мощность при повторениях будет различаться. Начальная скорость до 280 м/</a:t>
            </a:r>
            <a:r>
              <a:rPr lang="ru-RU" sz="2400" dirty="0" err="1" smtClean="0"/>
              <a:t>c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i8I4W2PQ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77072"/>
            <a:ext cx="6408712" cy="26135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6.ПРЕДВАРИТЕЛЬНАЯ НАКАЧКА (PCP) </a:t>
            </a:r>
            <a:br>
              <a:rPr lang="ru-RU" sz="2400" dirty="0" smtClean="0"/>
            </a:br>
            <a:r>
              <a:rPr lang="ru-RU" sz="2400" dirty="0" err="1" smtClean="0"/>
              <a:t>pcp</a:t>
            </a:r>
            <a:r>
              <a:rPr lang="ru-RU" sz="2400" dirty="0" smtClean="0"/>
              <a:t> пневматика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Система схожа с </a:t>
            </a:r>
            <a:r>
              <a:rPr lang="ru-RU" sz="2400" dirty="0" err="1" smtClean="0"/>
              <a:t>вышеобозначенным</a:t>
            </a:r>
            <a:r>
              <a:rPr lang="ru-RU" sz="2400" dirty="0" smtClean="0"/>
              <a:t>, в различии отсутствия системы накачки в оружии. Кроме того, резервуар здесь может быть как составной частью оружия (привычно), так и находиться отдельно. Накачка происходит при помощи компрессора (насоса) или баллона. Давление – до 300 атмосфер. Используемый газ – воздух или азот. Модели снабжаются редуктором, устройство понижающим давление на выходе. При высоком давлении в основном резервуаре, повторяемость выстрелов будет на высоком уровне. Накачки хватает в среднем на 20 выстрелов. Начальная скорость выстрела – около 350 м/с. </a:t>
            </a:r>
            <a:endParaRPr lang="ru-RU" sz="2400" dirty="0"/>
          </a:p>
        </p:txBody>
      </p:sp>
      <p:pic>
        <p:nvPicPr>
          <p:cNvPr id="4" name="Рисунок 3" descr="i7GR9XR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818058"/>
            <a:ext cx="3127097" cy="20399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549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Пневматическое оружие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Пневматическое оружие</dc:title>
  <dc:creator>Админ</dc:creator>
  <cp:lastModifiedBy>Nikolay</cp:lastModifiedBy>
  <cp:revision>5</cp:revision>
  <dcterms:created xsi:type="dcterms:W3CDTF">2018-10-27T14:27:47Z</dcterms:created>
  <dcterms:modified xsi:type="dcterms:W3CDTF">2023-09-03T16:48:32Z</dcterms:modified>
</cp:coreProperties>
</file>